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4"/>
  </p:notesMasterIdLst>
  <p:handoutMasterIdLst>
    <p:handoutMasterId r:id="rId25"/>
  </p:handoutMasterIdLst>
  <p:sldIdLst>
    <p:sldId id="436" r:id="rId9"/>
    <p:sldId id="433" r:id="rId10"/>
    <p:sldId id="407" r:id="rId11"/>
    <p:sldId id="411" r:id="rId12"/>
    <p:sldId id="437" r:id="rId13"/>
    <p:sldId id="439" r:id="rId14"/>
    <p:sldId id="438" r:id="rId15"/>
    <p:sldId id="446" r:id="rId16"/>
    <p:sldId id="447" r:id="rId17"/>
    <p:sldId id="442" r:id="rId18"/>
    <p:sldId id="448" r:id="rId19"/>
    <p:sldId id="449" r:id="rId20"/>
    <p:sldId id="443" r:id="rId21"/>
    <p:sldId id="444" r:id="rId22"/>
    <p:sldId id="435" r:id="rId23"/>
  </p:sldIdLst>
  <p:sldSz cx="9144000" cy="6858000" type="screen4x3"/>
  <p:notesSz cx="6858000" cy="9313863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2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74"/>
    <a:srgbClr val="669900"/>
    <a:srgbClr val="660033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8" autoAdjust="0"/>
    <p:restoredTop sz="76434" autoAdjust="0"/>
  </p:normalViewPr>
  <p:slideViewPr>
    <p:cSldViewPr>
      <p:cViewPr varScale="1">
        <p:scale>
          <a:sx n="87" d="100"/>
          <a:sy n="87" d="100"/>
        </p:scale>
        <p:origin x="22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zokunciphisa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incuphe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zibandakanya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ukunciphisa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isibalo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sophathini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oyanabo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ocansini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nokusebenzisa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izindlela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ngcuphe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lwasezinqeni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05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2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Abasebenzi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bocwaningo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nibike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ngokukhululeka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ngemikhuba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lwasezinqeni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ukuqinisekisa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ababambiqhaza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banolwazi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abaludingayo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ukuzivikela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ayakhelwanga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ekuvikeleni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ngokwenza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lwasezinqeni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akufanelekile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isetshenziswe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embotsheni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yokuzikhulula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umbambiqhaza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ngesandulela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ngculaza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ngesikhathi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esocwaningweni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ukwazi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ngemikhuba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lwesezinqeni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kuyosiza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ithimba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labacwaningi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ukuqonda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kutheleleka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kwenzeke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ngenxa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yemikhuba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yocansi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iringi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engakwazi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ukuvikela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kuyo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53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8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akufani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nangesikhathi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lapho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owesilisa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efaka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isitho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sakhe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esithweni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sangasese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sowesifazane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eqhamuka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ngemuva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5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16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165100" y="4114800"/>
            <a:ext cx="8777627" cy="1692771"/>
          </a:xfr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Ulwazi</a:t>
            </a:r>
            <a:r>
              <a:rPr lang="en-US" altLang="en-US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mayelana</a:t>
            </a:r>
            <a:r>
              <a:rPr lang="en-US" altLang="en-US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nocansi</a:t>
            </a:r>
            <a:r>
              <a:rPr lang="en-US" altLang="en-US" sz="52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altLang="en-US" sz="52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lwasezinqeni</a:t>
            </a:r>
            <a:endParaRPr lang="en-US" altLang="en-US" sz="52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7" y="1584709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826" y="1714500"/>
            <a:ext cx="5638801" cy="44577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engcono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yokuzivikela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kwisandulela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ngesikhathi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lwasezinqeni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ukusebenzisa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amakhondomu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kanye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nesithambiso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esenziwe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ngamanzi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KY jelly).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Izithambiso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ezakhiwe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ngamafutha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njengo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Vaselina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noma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izinto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zokugcoba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umzimba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)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zingayilimaza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ikhondomu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akumele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zisetshenziswe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96" y="6324600"/>
            <a:ext cx="1069020" cy="3688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309200"/>
            <a:ext cx="8610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Ngingazivikela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kanjani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kusandulela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ngculaza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ngesikhathi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socansi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lwasezinqeni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r="32132" b="20000"/>
          <a:stretch/>
        </p:blipFill>
        <p:spPr>
          <a:xfrm>
            <a:off x="247650" y="2590800"/>
            <a:ext cx="2693194" cy="220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1387" y="1981200"/>
            <a:ext cx="5486400" cy="3581400"/>
          </a:xfrm>
        </p:spPr>
        <p:txBody>
          <a:bodyPr/>
          <a:lstStyle/>
          <a:p>
            <a:pPr algn="l"/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Akwaziwa noma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iringi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enedipivarine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iyakunika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ukuvikeleka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ekuthelelekeni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nesandulela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wenza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lwasezinqeni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b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b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2600" b="1" dirty="0">
                <a:latin typeface="Calibri" panose="020F0502020204030204" pitchFamily="34" charset="0"/>
              </a:rPr>
              <a:t>Iringi </a:t>
            </a:r>
            <a:r>
              <a:rPr lang="en-US" sz="2600" b="1" dirty="0" err="1">
                <a:latin typeface="Calibri" panose="020F0502020204030204" pitchFamily="34" charset="0"/>
              </a:rPr>
              <a:t>akumele</a:t>
            </a:r>
            <a:r>
              <a:rPr lang="en-US" sz="2600" b="1" dirty="0"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</a:rPr>
              <a:t>ishuthekwe</a:t>
            </a:r>
            <a:r>
              <a:rPr lang="en-US" sz="2600" b="1" dirty="0"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</a:rPr>
              <a:t>ebhotsheni</a:t>
            </a:r>
            <a:r>
              <a:rPr lang="en-US" sz="2600" b="1" dirty="0"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</a:rPr>
              <a:t>yokuzikhulula</a:t>
            </a:r>
            <a:r>
              <a:rPr lang="en-US" sz="2600" b="1" dirty="0">
                <a:latin typeface="Calibri" panose="020F0502020204030204" pitchFamily="34" charset="0"/>
              </a:rPr>
              <a:t>.</a:t>
            </a:r>
            <a:endParaRPr lang="en-US" sz="26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783" y="235113"/>
            <a:ext cx="8610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Ngingazivikela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kanjani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kusandulela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ngculaza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ngesikhathi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socansi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lwasezinqeni</a:t>
            </a:r>
            <a:r>
              <a:rPr lang="en-US" sz="34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7" y="2743200"/>
            <a:ext cx="3292813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827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0093"/>
            <a:ext cx="8153400" cy="1081507"/>
          </a:xfrm>
        </p:spPr>
        <p:txBody>
          <a:bodyPr/>
          <a:lstStyle/>
          <a:p>
            <a:r>
              <a:rPr lang="en-US" sz="3500" b="1" dirty="0">
                <a:latin typeface="Calibri" panose="020F0502020204030204" pitchFamily="34" charset="0"/>
              </a:rPr>
              <a:t>Kubaluleke ngani </a:t>
            </a:r>
            <a:r>
              <a:rPr lang="en-US" sz="3500" b="1" dirty="0" err="1">
                <a:latin typeface="Calibri" panose="020F0502020204030204" pitchFamily="34" charset="0"/>
              </a:rPr>
              <a:t>ukukhuluma</a:t>
            </a:r>
            <a:r>
              <a:rPr lang="en-US" sz="3500" b="1" dirty="0">
                <a:latin typeface="Calibri" panose="020F0502020204030204" pitchFamily="34" charset="0"/>
              </a:rPr>
              <a:t> </a:t>
            </a:r>
            <a:r>
              <a:rPr lang="en-US" sz="3500" b="1" dirty="0" err="1">
                <a:latin typeface="Calibri" panose="020F0502020204030204" pitchFamily="34" charset="0"/>
              </a:rPr>
              <a:t>ngocansi</a:t>
            </a:r>
            <a:r>
              <a:rPr lang="en-US" sz="3500" b="1" dirty="0">
                <a:latin typeface="Calibri" panose="020F0502020204030204" pitchFamily="34" charset="0"/>
              </a:rPr>
              <a:t> </a:t>
            </a:r>
            <a:r>
              <a:rPr lang="en-US" sz="3500" b="1" dirty="0" err="1">
                <a:latin typeface="Calibri" panose="020F0502020204030204" pitchFamily="34" charset="0"/>
              </a:rPr>
              <a:t>lwasezinqeni</a:t>
            </a:r>
            <a:r>
              <a:rPr lang="en-US" sz="3500" b="1" dirty="0">
                <a:latin typeface="Calibri" panose="020F0502020204030204" pitchFamily="34" charset="0"/>
              </a:rPr>
              <a:t> </a:t>
            </a:r>
            <a:r>
              <a:rPr lang="en-US" sz="3500" b="1" dirty="0" err="1">
                <a:latin typeface="Calibri" panose="020F0502020204030204" pitchFamily="34" charset="0"/>
              </a:rPr>
              <a:t>kwiHOPE</a:t>
            </a:r>
            <a:r>
              <a:rPr lang="en-US" sz="3500" b="1" dirty="0">
                <a:latin typeface="Calibri" panose="020F0502020204030204" pitchFamily="34" charset="0"/>
              </a:rPr>
              <a:t>?</a:t>
            </a:r>
            <a:endParaRPr lang="en-US" sz="35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33600"/>
            <a:ext cx="5715000" cy="3714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679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872151" cy="3048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labesifazane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nabesilisa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abanalo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ulwazi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lokuthi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lwasezinqeni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olungavikeliwe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lubabeka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encupheni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enkulu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yesandulelangculaza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nezinye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izifo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ezithathelana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ngocansi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152400"/>
            <a:ext cx="80734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Kubaluleke ngani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ukukhuluma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ngocansi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lwasezinqeni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5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kwiHOPE</a:t>
            </a:r>
            <a:r>
              <a:rPr lang="en-US" sz="35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?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77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228600"/>
            <a:ext cx="8382001" cy="12954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Abasebenzi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bocwaningo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bakhonela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ukukusiza</a:t>
            </a:r>
            <a:endParaRPr lang="en-US" sz="4000" b="1" dirty="0">
              <a:solidFill>
                <a:srgbClr val="740074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6193921"/>
            <a:ext cx="1447800" cy="4994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38600" y="1866901"/>
            <a:ext cx="4895850" cy="4781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Abasebenzi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bocwaningo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bakhona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ukukwazisa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nokululeka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ababambe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Iqhaza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ocwaningweni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ophathini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babo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 kanye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namanye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amalungu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ophakathi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ngocansi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lwasezinqeni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kanye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nanoma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yimiphi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imibuzo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noma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ukukhathazeka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angase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babe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nakho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bayokwenza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lokhu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ngendlela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engenakho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ukwahlulela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2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3199"/>
            <a:ext cx="3550667" cy="23671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964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4" b="7215"/>
          <a:stretch/>
        </p:blipFill>
        <p:spPr>
          <a:xfrm>
            <a:off x="439643" y="2514135"/>
            <a:ext cx="3345393" cy="417927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3124200" y="152400"/>
            <a:ext cx="5842016" cy="3886200"/>
          </a:xfrm>
          <a:prstGeom prst="wedgeEllipseCallout">
            <a:avLst/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1284" y="5181600"/>
            <a:ext cx="3600516" cy="620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85036" y="302514"/>
            <a:ext cx="4368365" cy="3200400"/>
          </a:xfrm>
        </p:spPr>
        <p:txBody>
          <a:bodyPr/>
          <a:lstStyle/>
          <a:p>
            <a:b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</a:br>
            <a:b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</a:b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Uma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unemibuzo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noma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udinga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ulwazi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olwengeziwe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sicela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uvakashele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esikhungweni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socwaningo</a:t>
            </a:r>
            <a:r>
              <a:rPr lang="en-US" alt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  <a:b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</a:br>
            <a:endParaRPr lang="en-US" sz="3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err="1">
                <a:latin typeface="Calibri" panose="020F0502020204030204" pitchFamily="34" charset="0"/>
              </a:rPr>
              <a:t>Luyini</a:t>
            </a:r>
            <a:r>
              <a:rPr lang="en-US" sz="4800" b="1" dirty="0"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</a:rPr>
              <a:t>ucansi</a:t>
            </a:r>
            <a:r>
              <a:rPr lang="en-US" sz="4800" b="1" dirty="0"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</a:rPr>
              <a:t>lwasezinqeni</a:t>
            </a:r>
            <a:r>
              <a:rPr lang="en-US" sz="4800" b="1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61333" y="2819400"/>
            <a:ext cx="3960462" cy="275104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lwasezinqeni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kulapho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owesilisa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efaka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isitho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sakhe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embotsheni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yokuzikhulula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ngemuva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58" y="103409"/>
            <a:ext cx="8905663" cy="1457237"/>
          </a:xfrm>
        </p:spPr>
        <p:txBody>
          <a:bodyPr/>
          <a:lstStyle/>
          <a:p>
            <a:r>
              <a:rPr lang="en-US" sz="4600" b="1" dirty="0">
                <a:latin typeface="Calibri" panose="020F0502020204030204" pitchFamily="34" charset="0"/>
              </a:rPr>
              <a:t>Ubani </a:t>
            </a:r>
            <a:r>
              <a:rPr lang="en-US" sz="4600" b="1" dirty="0" err="1">
                <a:latin typeface="Calibri" panose="020F0502020204030204" pitchFamily="34" charset="0"/>
              </a:rPr>
              <a:t>owenza</a:t>
            </a:r>
            <a:r>
              <a:rPr lang="en-US" sz="4600" b="1" dirty="0">
                <a:latin typeface="Calibri" panose="020F0502020204030204" pitchFamily="34" charset="0"/>
              </a:rPr>
              <a:t> </a:t>
            </a:r>
            <a:r>
              <a:rPr lang="en-US" sz="4600" b="1" dirty="0" err="1">
                <a:latin typeface="Calibri" panose="020F0502020204030204" pitchFamily="34" charset="0"/>
              </a:rPr>
              <a:t>ucansi</a:t>
            </a:r>
            <a:r>
              <a:rPr lang="en-US" sz="4600" b="1" dirty="0">
                <a:latin typeface="Calibri" panose="020F0502020204030204" pitchFamily="34" charset="0"/>
              </a:rPr>
              <a:t> </a:t>
            </a:r>
            <a:r>
              <a:rPr lang="en-US" sz="4600" b="1" dirty="0" err="1">
                <a:latin typeface="Calibri" panose="020F0502020204030204" pitchFamily="34" charset="0"/>
              </a:rPr>
              <a:t>lwasezinqeni</a:t>
            </a:r>
            <a:r>
              <a:rPr lang="en-US" sz="4600" b="1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3601" y="1994254"/>
            <a:ext cx="4038600" cy="3028774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Nakuba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abaningi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behlazeka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ukukhuluma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ngalo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zonke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izinhlobo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zabantu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ziyalwenza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lwasezinqeni</a:t>
            </a:r>
            <a:r>
              <a:rPr lang="en-US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4" y="1828800"/>
            <a:ext cx="4102391" cy="419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177" y="1213692"/>
            <a:ext cx="3886200" cy="5638800"/>
          </a:xfrm>
        </p:spPr>
        <p:txBody>
          <a:bodyPr/>
          <a:lstStyle/>
          <a:p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Abesilisa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nabesifazane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bayalwenza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ucansi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lwasezinqeni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bgale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kokuthi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uya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ocansini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nabuphi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Ubulili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951" y="432316"/>
            <a:ext cx="890237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Ubani owenza ucansi lwasezinqeni?</a:t>
            </a:r>
            <a:endParaRPr lang="en-US" sz="4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35" y="2407728"/>
            <a:ext cx="4849035" cy="33215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9416" y="914400"/>
            <a:ext cx="8686800" cy="5065712"/>
          </a:xfrm>
        </p:spPr>
        <p:txBody>
          <a:bodyPr/>
          <a:lstStyle/>
          <a:p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Kungani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abantu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bengahle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benze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ucansi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lwasezinqeni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  <a:endParaRPr lang="en-US" sz="2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04" y="262844"/>
            <a:ext cx="8890016" cy="1066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Ziningi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izizathu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ezenza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abantu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bazibandakanye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nocansi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lwasezinqeni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ezinye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zalezizizathu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40074"/>
                </a:solidFill>
                <a:latin typeface="Calibri" panose="020F0502020204030204" pitchFamily="34" charset="0"/>
              </a:rPr>
              <a:t>zifaka</a:t>
            </a:r>
            <a:r>
              <a:rPr lang="en-US" b="1" dirty="0">
                <a:solidFill>
                  <a:srgbClr val="740074"/>
                </a:solidFill>
                <a:latin typeface="Calibri" panose="020F0502020204030204" pitchFamily="34" charset="0"/>
              </a:rPr>
              <a:t>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1724603"/>
            <a:ext cx="82296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Ukulangazelela ukwazi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Ubumnandi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Isizungu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Ukusheshe uchame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Umuzwa obambayo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Ukujabulisa uphathini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Imali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Ngesikhathi sokukhulelwa noma esikhathini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Njengendlela yokuvikela ukukhulelwa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Ukugcina ubuntombi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Ukwenyusa izinga lomuzwa wokusondelana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Kanye nezinye izizathu eziningi </a:t>
            </a:r>
            <a:endParaRPr lang="en-US" sz="2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13816" cy="1341880"/>
          </a:xfrm>
        </p:spPr>
        <p:txBody>
          <a:bodyPr/>
          <a:lstStyle/>
          <a:p>
            <a:r>
              <a:rPr lang="en-US" sz="3600" b="1" dirty="0" err="1">
                <a:latin typeface="Calibri" panose="020F0502020204030204" pitchFamily="34" charset="0"/>
              </a:rPr>
              <a:t>Ingabe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igciwane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lesandulelangculaza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liyedluliseleka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yini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ngocansi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lwasezinqeni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1981200"/>
            <a:ext cx="5334000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660033"/>
                </a:solidFill>
                <a:latin typeface="Calibri" panose="020F0502020204030204" pitchFamily="34" charset="0"/>
              </a:rPr>
              <a:t>Yebo.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3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Empeleni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lwasezinqeni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olungavikelekile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lubeka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engcupheni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enkulu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yokutheleleka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ngesandulela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kunoma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ngayiphi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enye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indelela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yokuziphatha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ngokocansi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3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lwasezinqeni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olungavikelekile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lubeka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abantu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besifazane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engcupheni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enkulu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ukudlula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olujwayelekile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lwesitho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sangases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kuziwa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ekuthelelekeni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ngesandulela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kanye nezinye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izifo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ezithathelana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ngocansi</a:t>
            </a:r>
            <a:r>
              <a:rPr lang="en-US" sz="23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23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95" y="2743200"/>
            <a:ext cx="3583305" cy="23888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45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41" y="228600"/>
            <a:ext cx="8966216" cy="1219200"/>
          </a:xfrm>
        </p:spPr>
        <p:txBody>
          <a:bodyPr/>
          <a:lstStyle/>
          <a:p>
            <a:r>
              <a:rPr lang="en-US" sz="3600" b="1" dirty="0" err="1">
                <a:latin typeface="Calibri" panose="020F0502020204030204" pitchFamily="34" charset="0"/>
              </a:rPr>
              <a:t>Kunngani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ucansi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lwasezinqeni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olungavikelekile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luyingozi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307834"/>
            <a:ext cx="1117616" cy="3855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14532" y="1755878"/>
            <a:ext cx="4529468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Isandulela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singedluliseka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kalula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ngocansi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lwasezinqeni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ngoba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izicubu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zembobo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yokuzikhulula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zithambile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futhi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azinazo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izithambiso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zendalo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24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Izicubu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zembobo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yokuzikhulula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zilimala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kalula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ngesikhathi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kwenziwa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ucansi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lwasezinqeni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kungasetshenziswanga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izinto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zokuthambisa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okwenza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lula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ukuthi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isandulela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ngculaza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sithole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intuba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yokungena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enzimbeni</a:t>
            </a:r>
            <a:r>
              <a:rPr lang="en-US" sz="2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24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0"/>
            <a:ext cx="4385932" cy="2925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168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371600"/>
          </a:xfrm>
        </p:spPr>
        <p:txBody>
          <a:bodyPr/>
          <a:lstStyle/>
          <a:p>
            <a:r>
              <a:rPr lang="en-US" sz="3400" b="1" dirty="0">
                <a:latin typeface="Calibri" panose="020F0502020204030204" pitchFamily="34" charset="0"/>
              </a:rPr>
              <a:t>Ngingazivikela </a:t>
            </a:r>
            <a:r>
              <a:rPr lang="en-US" sz="3400" b="1" dirty="0" err="1">
                <a:latin typeface="Calibri" panose="020F0502020204030204" pitchFamily="34" charset="0"/>
              </a:rPr>
              <a:t>kanjani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kusandulela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ngculaza</a:t>
            </a:r>
            <a:r>
              <a:rPr lang="en-US" sz="3400" b="1" dirty="0">
                <a:latin typeface="Calibri" panose="020F0502020204030204" pitchFamily="34" charset="0"/>
              </a:rPr>
              <a:t> ngesikhathi </a:t>
            </a:r>
            <a:r>
              <a:rPr lang="en-US" sz="3400" b="1" dirty="0" err="1">
                <a:latin typeface="Calibri" panose="020F0502020204030204" pitchFamily="34" charset="0"/>
              </a:rPr>
              <a:t>socansi</a:t>
            </a:r>
            <a:r>
              <a:rPr lang="en-US" sz="3400" b="1" dirty="0"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latin typeface="Calibri" panose="020F0502020204030204" pitchFamily="34" charset="0"/>
              </a:rPr>
              <a:t>lwasezinqeni</a:t>
            </a:r>
            <a:r>
              <a:rPr lang="en-US" sz="3400" b="1" dirty="0">
                <a:latin typeface="Calibri" panose="020F0502020204030204" pitchFamily="34" charset="0"/>
              </a:rPr>
              <a:t>?</a:t>
            </a:r>
            <a:endParaRPr lang="en-US" sz="34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30987"/>
            <a:ext cx="4928616" cy="419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93538-D346-440F-ACAC-4A9AEE03ED22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61EA4ADC-C7C6-48D9-A2CA-EC9358E02AA7}"/>
</file>

<file path=customXml/itemProps3.xml><?xml version="1.0" encoding="utf-8"?>
<ds:datastoreItem xmlns:ds="http://schemas.openxmlformats.org/officeDocument/2006/customXml" ds:itemID="{06A6A31E-9EC4-4C53-855A-A5CF2F80B045}">
  <ds:schemaRefs>
    <ds:schemaRef ds:uri="http://schemas.microsoft.com/office/2006/documentManagement/types"/>
    <ds:schemaRef ds:uri="e6e80880-be38-4dd8-99da-434f2d03d560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cdb9d7b-3bdb-4b1c-be50-7737cb6ee7a2"/>
    <ds:schemaRef ds:uri="E6E80880-BE38-4DD8-99DA-434F2D03D560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76A16F19-4342-4DE3-8698-00D6F95C3D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4506</TotalTime>
  <Words>459</Words>
  <Application>Microsoft Office PowerPoint</Application>
  <PresentationFormat>On-screen Show (4:3)</PresentationFormat>
  <Paragraphs>65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PowerPoint Presentation</vt:lpstr>
      <vt:lpstr>Luyini ucansi lwasezinqeni?</vt:lpstr>
      <vt:lpstr>Ubani owenza ucansi lwasezinqeni?</vt:lpstr>
      <vt:lpstr>Abesilisa nabesifazane bayalwenza ucansi lwasezinqeni, bgale kokuthi uya ocansini nabuphi Ubulili.</vt:lpstr>
      <vt:lpstr>Kungani abantu bengahle benze ucansi lwasezinqeni?</vt:lpstr>
      <vt:lpstr>PowerPoint Presentation</vt:lpstr>
      <vt:lpstr>Ingabe igciwane lesandulelangculaza liyedluliseleka yini ngocansi lwasezinqeni?</vt:lpstr>
      <vt:lpstr>Kunngani ucansi lwasezinqeni olungavikelekile luyingozi?</vt:lpstr>
      <vt:lpstr>Ngingazivikela kanjani kusandulela ngculaza ngesikhathi socansi lwasezinqeni?</vt:lpstr>
      <vt:lpstr>PowerPoint Presentation</vt:lpstr>
      <vt:lpstr>Akwaziwa noma iringi enedipivarine yesitho sangasese iyakunika ukuvikeleka ekuthelelekeni nesandulela ngculaza uma wenza ucansi lwasezinqeni.  Iringi akumele ishuthekwe ebhotsheni yokuzikhulula.</vt:lpstr>
      <vt:lpstr>Kubaluleke ngani ukukhuluma ngocansi lwasezinqeni kwiHOPE?</vt:lpstr>
      <vt:lpstr>PowerPoint Presentation</vt:lpstr>
      <vt:lpstr>PowerPoint Presentation</vt:lpstr>
      <vt:lpstr>  Uma unemibuzo noma udinga ulwazi olwengeziwe, sicela uvakashele esikhungweni socwaningo: 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Jontraye Davis</cp:lastModifiedBy>
  <cp:revision>327</cp:revision>
  <cp:lastPrinted>2014-09-26T13:04:48Z</cp:lastPrinted>
  <dcterms:created xsi:type="dcterms:W3CDTF">2008-01-29T12:38:48Z</dcterms:created>
  <dcterms:modified xsi:type="dcterms:W3CDTF">2017-02-02T19:26:36Z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